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2496" y="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686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82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089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193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9258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177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898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943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4289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095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848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658E9-92CC-41C6-934B-F937D0CC459F}" type="datetimeFigureOut">
              <a:rPr lang="nl-NL" smtClean="0"/>
              <a:t>29-4-2021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6D518-A3D3-425E-A105-4D362384C7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6822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hyperlink" Target="about:blan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33"/>
          <a:stretch/>
        </p:blipFill>
        <p:spPr>
          <a:xfrm>
            <a:off x="0" y="3321127"/>
            <a:ext cx="6858000" cy="5822873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04"/>
          <a:stretch>
            <a:fillRect/>
          </a:stretch>
        </p:blipFill>
        <p:spPr bwMode="auto">
          <a:xfrm>
            <a:off x="4645842" y="22181"/>
            <a:ext cx="2160240" cy="2700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 rot="19252781">
            <a:off x="287399" y="4975924"/>
            <a:ext cx="52725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25</a:t>
            </a:r>
            <a:r>
              <a:rPr lang="nl-NL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/26 juni 2021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42326" y="7531134"/>
            <a:ext cx="497334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Info;</a:t>
            </a:r>
          </a:p>
          <a:p>
            <a:pPr algn="ctr"/>
            <a:r>
              <a:rPr lang="en-US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hlinkClick r:id="rId4"/>
              </a:rPr>
              <a:t>www.huzarenvanboreel.nl</a:t>
            </a:r>
            <a:endParaRPr lang="en-US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nl-NL" sz="2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Aanmelden;</a:t>
            </a:r>
          </a:p>
          <a:p>
            <a:pPr algn="ctr"/>
            <a:r>
              <a:rPr lang="fr-FR" sz="2400" u="sng" dirty="0">
                <a:hlinkClick r:id="rId4"/>
              </a:rPr>
              <a:t>motortoertocht@huzarenvanboreel.nl</a:t>
            </a:r>
            <a:endParaRPr lang="en-US" sz="2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9" name="Rectangle 3"/>
          <p:cNvSpPr/>
          <p:nvPr/>
        </p:nvSpPr>
        <p:spPr>
          <a:xfrm>
            <a:off x="1295691" y="2144294"/>
            <a:ext cx="497912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Boreel</a:t>
            </a:r>
          </a:p>
          <a:p>
            <a:pPr algn="ctr"/>
            <a:r>
              <a:rPr lang="nl-NL" sz="36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Motortoertocht 2021</a:t>
            </a:r>
            <a:endParaRPr lang="en-US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" name="Picture 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4" y="49129"/>
            <a:ext cx="2503948" cy="252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869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21</Words>
  <Application>Microsoft Office PowerPoint</Application>
  <PresentationFormat>Diavoorstelling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PowerPoint-presentatie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Egmond, J, van, AOO, CLAS/OOCL/HQ/SIE G2/I&amp;V PLANS</dc:creator>
  <cp:lastModifiedBy>Ton L.</cp:lastModifiedBy>
  <cp:revision>17</cp:revision>
  <dcterms:created xsi:type="dcterms:W3CDTF">2016-02-10T10:37:54Z</dcterms:created>
  <dcterms:modified xsi:type="dcterms:W3CDTF">2021-04-29T18:28:09Z</dcterms:modified>
</cp:coreProperties>
</file>